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9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2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4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34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7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8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9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1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2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Argyll &amp; Bute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614209"/>
              </p:ext>
            </p:extLst>
          </p:nvPr>
        </p:nvGraphicFramePr>
        <p:xfrm>
          <a:off x="457200" y="1600200"/>
          <a:ext cx="8229600" cy="36299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George Doyle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Alison Hay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Jamie McGrigor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4847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Mick Rice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4041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Russell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13390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George White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Liberal Party in Scotland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385990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3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Caithness, Sutherland &amp; Ross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743150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 Gibson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13843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MacKay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5438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Edward Mountain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2934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Robbie Rowantree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6385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5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Inverness &amp; Nairn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545717"/>
              </p:ext>
            </p:extLst>
          </p:nvPr>
        </p:nvGraphicFramePr>
        <p:xfrm>
          <a:off x="457200" y="1600200"/>
          <a:ext cx="8229600" cy="36299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Donald Boyd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Christian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Ross Durance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 Independence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530 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Fergus Ewing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16870 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Christine Jardine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3763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Mary Scanlon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3797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Stewart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7125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16996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4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333642"/>
              </p:ext>
            </p:extLst>
          </p:nvPr>
        </p:nvGraphicFramePr>
        <p:xfrm>
          <a:off x="457200" y="1600200"/>
          <a:ext cx="8229600" cy="31691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Donald Gatt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 Independence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999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Kieron Green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3580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Richard Lochhead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16817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Jamie Paterson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1327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Douglas Ross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5873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 h-</a:t>
            </a:r>
            <a:r>
              <a:rPr lang="en-GB" dirty="0" err="1" smtClean="0"/>
              <a:t>Eileanan</a:t>
            </a:r>
            <a:r>
              <a:rPr lang="en-GB" dirty="0" smtClean="0"/>
              <a:t> an </a:t>
            </a:r>
            <a:r>
              <a:rPr lang="en-GB" dirty="0" err="1" smtClean="0"/>
              <a:t>Iar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161516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Alasdair Allan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8496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Donald Crichton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3724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Charlie McGrigor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563 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Peter Morrison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228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Orkney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819035"/>
              </p:ext>
            </p:extLst>
          </p:nvPr>
        </p:nvGraphicFramePr>
        <p:xfrm>
          <a:off x="457200" y="1600200"/>
          <a:ext cx="8229600" cy="31691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Jamie Halcro Johnston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686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Donna Heddle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2044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Liam McArthur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William Sharkey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458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James Stockan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2052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09795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5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1763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Shetland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41727"/>
              </p:ext>
            </p:extLst>
          </p:nvPr>
        </p:nvGraphicFramePr>
        <p:xfrm>
          <a:off x="457200" y="1600200"/>
          <a:ext cx="8229600" cy="31691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Sandy Cross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Billy Fox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2845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Jamie Kerr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620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Tavish Scott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4462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Jean Urquhart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1134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3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Skye, Lochaber &amp; </a:t>
            </a:r>
            <a:r>
              <a:rPr lang="en-GB" dirty="0" err="1"/>
              <a:t>B</a:t>
            </a:r>
            <a:r>
              <a:rPr lang="en-GB" dirty="0" err="1" smtClean="0"/>
              <a:t>adenoch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049241"/>
              </p:ext>
            </p:extLst>
          </p:nvPr>
        </p:nvGraphicFramePr>
        <p:xfrm>
          <a:off x="457200" y="1600200"/>
          <a:ext cx="8229600" cy="31691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Ronnie Campbell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Kerensa Carr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2834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 MacRae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9742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Linda Stewart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4112</a:t>
                      </a:r>
                    </a:p>
                  </a:txBody>
                  <a:tcPr marL="28575" marR="28575" marT="57150" marB="57150" anchor="ctr"/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Dave Thompson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14737</a:t>
                      </a:r>
                    </a:p>
                  </a:txBody>
                  <a:tcPr marL="28575" marR="28575" marT="57150" marB="571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09795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2D0FD7D2EC4A41966F9B23650F68500200E5F7B4F6A2590B4B8A766B76FE060E58" ma:contentTypeVersion="38" ma:contentTypeDescription="" ma:contentTypeScope="" ma:versionID="d75eac744fa2b0b9be5ccfa0c32de31e">
  <xsd:schema xmlns:xsd="http://www.w3.org/2001/XMLSchema" xmlns:xs="http://www.w3.org/2001/XMLSchema" xmlns:p="http://schemas.microsoft.com/office/2006/metadata/properties" xmlns:ns2="http://schemas.microsoft.com/sharepoint.v3" xmlns:ns3="21141c76-a131-4377-97a3-508a419862f1" xmlns:ns4="http://schemas.microsoft.com/sharepoint/v3/fields" targetNamespace="http://schemas.microsoft.com/office/2006/metadata/properties" ma:root="true" ma:fieldsID="93fd908b897dba6f484f9327417fc577" ns2:_="" ns3:_="" ns4:_="">
    <xsd:import namespace="http://schemas.microsoft.com/sharepoint.v3"/>
    <xsd:import namespace="21141c76-a131-4377-97a3-508a419862f1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4:_Publisher" minOccurs="0"/>
                <xsd:element ref="ns4:wic_System_Copyright" minOccurs="0"/>
                <xsd:element ref="ns3:Retention_x0020_schedule_x0020_ID" minOccurs="0"/>
                <xsd:element ref="ns3:Retention_x0020_period" minOccurs="0"/>
                <xsd:element ref="ns3:Disposal_x0020_trigger2" minOccurs="0"/>
                <xsd:element ref="ns3:Disposal_x0020_action" minOccurs="0"/>
                <xsd:element ref="ns3:Date_x0020_of_x0020_last_x0020_review" minOccurs="0"/>
                <xsd:element ref="ns3:Disposal_x0020_reviewer_x0020_details" minOccurs="0"/>
                <xsd:element ref="ns3:Disposal_x0020_review_x0020_details" minOccurs="0"/>
                <xsd:element ref="ns3:Disposal_x0020_authorised_x0020_by" minOccurs="0"/>
                <xsd:element ref="ns3:Disposal_x0020_comment" minOccurs="0"/>
                <xsd:element ref="ns3:m233fa42ddda444a97ecfbe326b55e92" minOccurs="0"/>
                <xsd:element ref="ns3:p63ddc83d83a46ac9835e8fd9c641db3" minOccurs="0"/>
                <xsd:element ref="ns3:TaxCatchAll" minOccurs="0"/>
                <xsd:element ref="ns3:TaxCatchAllLabel" minOccurs="0"/>
                <xsd:element ref="ns3:f12c4e522cb8463cafd748d94105ec43" minOccurs="0"/>
                <xsd:element ref="ns3:bc594c06ad0844898f20a52c24198475" minOccurs="0"/>
                <xsd:element ref="ns3:Disposal_x0020_date" minOccurs="0"/>
                <xsd:element ref="ns3:Disposal_x0020_trigger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41c76-a131-4377-97a3-508a419862f1" elementFormDefault="qualified">
    <xsd:import namespace="http://schemas.microsoft.com/office/2006/documentManagement/types"/>
    <xsd:import namespace="http://schemas.microsoft.com/office/infopath/2007/PartnerControls"/>
    <xsd:element name="Retention_x0020_schedule_x0020_ID" ma:index="9" nillable="true" ma:displayName="Retention schedule ID" ma:hidden="true" ma:internalName="Retention_x0020_schedule_x0020_ID" ma:readOnly="false">
      <xsd:simpleType>
        <xsd:restriction base="dms:Text">
          <xsd:maxLength value="255"/>
        </xsd:restriction>
      </xsd:simpleType>
    </xsd:element>
    <xsd:element name="Retention_x0020_period" ma:index="10" nillable="true" ma:displayName="Retention period" ma:hidden="true" ma:internalName="Retention_x0020_period" ma:readOnly="false">
      <xsd:simpleType>
        <xsd:restriction base="dms:Text">
          <xsd:maxLength value="255"/>
        </xsd:restriction>
      </xsd:simpleType>
    </xsd:element>
    <xsd:element name="Disposal_x0020_trigger2" ma:index="11" nillable="true" ma:displayName="Disposal trigger" ma:hidden="true" ma:internalName="Disposal_x0020_trigger2" ma:readOnly="false">
      <xsd:simpleType>
        <xsd:restriction base="dms:Text">
          <xsd:maxLength value="255"/>
        </xsd:restriction>
      </xsd:simpleType>
    </xsd:element>
    <xsd:element name="Disposal_x0020_action" ma:index="12" nillable="true" ma:displayName="Disposal action" ma:format="Dropdown" ma:hidden="true" ma:internalName="Disposal_x0020_action" ma:readOnly="false">
      <xsd:simpleType>
        <xsd:restriction base="dms:Choice">
          <xsd:enumeration value="Destroy"/>
          <xsd:enumeration value="Review with a view to destroy"/>
          <xsd:enumeration value="Review with a view to archive with NRS"/>
        </xsd:restriction>
      </xsd:simpleType>
    </xsd:element>
    <xsd:element name="Date_x0020_of_x0020_last_x0020_review" ma:index="13" nillable="true" ma:displayName="Date of last review" ma:format="DateOnly" ma:hidden="true" ma:internalName="Date_x0020_of_x0020_last_x0020_review" ma:readOnly="false">
      <xsd:simpleType>
        <xsd:restriction base="dms:DateTime"/>
      </xsd:simpleType>
    </xsd:element>
    <xsd:element name="Disposal_x0020_reviewer_x0020_details" ma:index="14" nillable="true" ma:displayName="Disposal reviewer details" ma:hidden="true" ma:list="UserInfo" ma:SharePointGroup="0" ma:internalName="Disposal_x0020_reviewer_x0020_details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review_x0020_details" ma:index="15" nillable="true" ma:displayName="Disposal review details" ma:hidden="true" ma:internalName="Disposal_x0020_review_x0020_details" ma:readOnly="false">
      <xsd:simpleType>
        <xsd:restriction base="dms:Text">
          <xsd:maxLength value="255"/>
        </xsd:restriction>
      </xsd:simpleType>
    </xsd:element>
    <xsd:element name="Disposal_x0020_authorised_x0020_by" ma:index="16" nillable="true" ma:displayName="Disposal authorised by" ma:hidden="true" ma:list="UserInfo" ma:SharePointGroup="0" ma:internalName="Disposal_x0020_authorised_x0020_by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comment" ma:index="17" nillable="true" ma:displayName="Disposal comment" ma:hidden="true" ma:internalName="Disposal_x0020_comment" ma:readOnly="false">
      <xsd:simpleType>
        <xsd:restriction base="dms:Text">
          <xsd:maxLength value="255"/>
        </xsd:restriction>
      </xsd:simpleType>
    </xsd:element>
    <xsd:element name="m233fa42ddda444a97ecfbe326b55e92" ma:index="18" nillable="true" ma:taxonomy="true" ma:internalName="m233fa42ddda444a97ecfbe326b55e92" ma:taxonomyFieldName="_cx_NationalCaveats" ma:displayName="Security Caveats" ma:default="" ma:fieldId="{6233fa42-ddda-444a-97ec-fbe326b55e92}" ma:taxonomyMulti="true" ma:sspId="29520354-60ee-4851-b0d3-4d1ffc9b6630" ma:termSetId="b7259827-f150-46df-b570-0ee5307f86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63ddc83d83a46ac9835e8fd9c641db3" ma:index="20" nillable="true" ma:taxonomy="true" ma:internalName="p63ddc83d83a46ac9835e8fd9c641db3" ma:taxonomyFieldName="Language1" ma:displayName="Language" ma:indexed="true" ma:default="1;#English|8f5ff656-5a7e-462f-b6ae-4a4400758434" ma:fieldId="{963ddc83-d83a-46ac-9835-e8fd9c641db3}" ma:sspId="29520354-60ee-4851-b0d3-4d1ffc9b6630" ma:termSetId="b2401dee-1322-420c-b43c-00432a35182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description="" ma:hidden="true" ma:list="{750aab17-5c2d-45ba-8954-c13c1fa70b70}" ma:internalName="TaxCatchAll" ma:showField="CatchAllData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y Catch All Column1" ma:hidden="true" ma:list="{750aab17-5c2d-45ba-8954-c13c1fa70b70}" ma:internalName="TaxCatchAllLabel" ma:readOnly="true" ma:showField="CatchAllDataLabel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12c4e522cb8463cafd748d94105ec43" ma:index="25" nillable="true" ma:taxonomy="true" ma:internalName="f12c4e522cb8463cafd748d94105ec43" ma:taxonomyFieldName="Document_x0020_type" ma:displayName="Document type" ma:default="" ma:fieldId="{f12c4e52-2cb8-463c-afd7-48d94105ec43}" ma:sspId="29520354-60ee-4851-b0d3-4d1ffc9b6630" ma:termSetId="3db350bc-fdb0-4b26-a83f-5b890cb06b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94c06ad0844898f20a52c24198475" ma:index="27" nillable="true" ma:taxonomy="true" ma:internalName="bc594c06ad0844898f20a52c24198475" ma:taxonomyFieldName="_cx_SecurityMarkings" ma:displayName="Security Markings" ma:default="2;#Not Protectively Marked|59351c5f-b7fd-4a97-8559-c38b9b573e6f" ma:fieldId="{bc594c06-ad08-4489-8f20-a52c24198475}" ma:sspId="29520354-60ee-4851-b0d3-4d1ffc9b6630" ma:termSetId="a9da5f56-ebc6-4d64-8a44-41072e1701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sposal_x0020_date" ma:index="30" nillable="true" ma:displayName="Disposal date" ma:format="DateOnly" ma:hidden="true" ma:internalName="Disposal_x0020_date" ma:readOnly="false">
      <xsd:simpleType>
        <xsd:restriction base="dms:DateTime"/>
      </xsd:simpleType>
    </xsd:element>
    <xsd:element name="Disposal_x0020_trigger_x0020_date" ma:index="31" nillable="true" ma:displayName="Disposal trigger date" ma:format="DateOnly" ma:hidden="true" ma:internalName="Disposal_x0020_trigger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4" nillable="true" ma:displayName="Publisher" ma:default="The Scottish Parliament" ma:description="The person, organisation or service that published this resource" ma:internalName="_Publisher">
      <xsd:simpleType>
        <xsd:restriction base="dms:Text">
          <xsd:maxLength value="255"/>
        </xsd:restriction>
      </xsd:simpleType>
    </xsd:element>
    <xsd:element name="wic_System_Copyright" ma:index="5" nillable="true" ma:displayName="Copyright" ma:default="© Parliamentary copyright. The Scottish Parliamentary Corporate Body" ma:internalName="wic_System_Copyrigh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520354-60ee-4851-b0d3-4d1ffc9b6630" ContentTypeId="0x010100632D0FD7D2EC4A41966F9B23650F685002" PreviousValue="false"/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c594c06ad0844898f20a52c24198475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Protectively Marked</TermName>
          <TermId xmlns="http://schemas.microsoft.com/office/infopath/2007/PartnerControls">59351c5f-b7fd-4a97-8559-c38b9b573e6f</TermId>
        </TermInfo>
      </Terms>
    </bc594c06ad0844898f20a52c24198475>
    <p63ddc83d83a46ac9835e8fd9c641db3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8f5ff656-5a7e-462f-b6ae-4a4400758434</TermId>
        </TermInfo>
      </Terms>
    </p63ddc83d83a46ac9835e8fd9c641db3>
    <TaxCatchAll xmlns="21141c76-a131-4377-97a3-508a419862f1">
      <Value>2</Value>
      <Value>1</Value>
    </TaxCatchAll>
    <Disposal_x0020_trigger_x0020_date xmlns="21141c76-a131-4377-97a3-508a419862f1" xsi:nil="true"/>
    <_Publisher xmlns="http://schemas.microsoft.com/sharepoint/v3/fields">The Scottish Parliament</_Publisher>
    <Disposal_x0020_trigger2 xmlns="21141c76-a131-4377-97a3-508a419862f1" xsi:nil="true"/>
    <Disposal_x0020_authorised_x0020_by xmlns="21141c76-a131-4377-97a3-508a419862f1">
      <UserInfo>
        <DisplayName/>
        <AccountId xsi:nil="true"/>
        <AccountType/>
      </UserInfo>
    </Disposal_x0020_authorised_x0020_by>
    <Disposal_x0020_comment xmlns="21141c76-a131-4377-97a3-508a419862f1" xsi:nil="true"/>
    <Disposal_x0020_reviewer_x0020_details xmlns="21141c76-a131-4377-97a3-508a419862f1">
      <UserInfo>
        <DisplayName/>
        <AccountId xsi:nil="true"/>
        <AccountType/>
      </UserInfo>
    </Disposal_x0020_reviewer_x0020_details>
    <Date_x0020_of_x0020_last_x0020_review xmlns="21141c76-a131-4377-97a3-508a419862f1" xsi:nil="true"/>
    <CategoryDescription xmlns="http://schemas.microsoft.com/sharepoint.v3" xsi:nil="true"/>
    <m233fa42ddda444a97ecfbe326b55e92 xmlns="21141c76-a131-4377-97a3-508a419862f1">
      <Terms xmlns="http://schemas.microsoft.com/office/infopath/2007/PartnerControls"/>
    </m233fa42ddda444a97ecfbe326b55e92>
    <Disposal_x0020_date xmlns="21141c76-a131-4377-97a3-508a419862f1" xsi:nil="true"/>
    <Retention_x0020_period xmlns="21141c76-a131-4377-97a3-508a419862f1" xsi:nil="true"/>
    <f12c4e522cb8463cafd748d94105ec43 xmlns="21141c76-a131-4377-97a3-508a419862f1">
      <Terms xmlns="http://schemas.microsoft.com/office/infopath/2007/PartnerControls"/>
    </f12c4e522cb8463cafd748d94105ec43>
    <wic_System_Copyright xmlns="http://schemas.microsoft.com/sharepoint/v3/fields">© Parliamentary copyright. The Scottish Parliamentary Corporate Body</wic_System_Copyright>
    <Disposal_x0020_action xmlns="21141c76-a131-4377-97a3-508a419862f1" xsi:nil="true"/>
    <Retention_x0020_schedule_x0020_ID xmlns="21141c76-a131-4377-97a3-508a419862f1" xsi:nil="true"/>
    <Disposal_x0020_review_x0020_details xmlns="21141c76-a131-4377-97a3-508a419862f1" xsi:nil="true"/>
  </documentManagement>
</p:properties>
</file>

<file path=customXml/itemProps1.xml><?xml version="1.0" encoding="utf-8"?>
<ds:datastoreItem xmlns:ds="http://schemas.openxmlformats.org/officeDocument/2006/customXml" ds:itemID="{E909866B-D8A3-4E61-B707-98059286AB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.v3"/>
    <ds:schemaRef ds:uri="21141c76-a131-4377-97a3-508a419862f1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B4E6B3-56A0-492C-8342-AB08B0DD72E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FE7F8398-1391-477F-A86D-2AD93BF609B9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443AFB7E-AD7A-49A3-A5D1-3E272692DAE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B5144A40-6ED2-468D-86FD-75E46714CAA1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21141c76-a131-4377-97a3-508a419862f1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sharepoint/v3/fields"/>
    <ds:schemaRef ds:uri="http://schemas.microsoft.com/sharepoint.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415</TotalTime>
  <Words>316</Words>
  <Application>Microsoft Office PowerPoint</Application>
  <PresentationFormat>On-screen Show (4:3)</PresentationFormat>
  <Paragraphs>176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Argyll &amp; Bute</vt:lpstr>
      <vt:lpstr>Caithness, Sutherland &amp; Ross</vt:lpstr>
      <vt:lpstr>Inverness &amp; Nairn</vt:lpstr>
      <vt:lpstr>Moray</vt:lpstr>
      <vt:lpstr>Na h-Eileanan an Iar</vt:lpstr>
      <vt:lpstr>Orkney</vt:lpstr>
      <vt:lpstr>Shetland</vt:lpstr>
      <vt:lpstr>Skye, Lochaber &amp; Badenoch</vt:lpstr>
    </vt:vector>
  </TitlesOfParts>
  <Company>The Scottish Parliament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Glasgow Anniesland</dc:title>
  <dc:creator>Slater C (Cara)</dc:creator>
  <cp:lastModifiedBy>Hughes L (Liann)</cp:lastModifiedBy>
  <cp:revision>29</cp:revision>
  <cp:lastPrinted>2015-10-01T13:31:53Z</cp:lastPrinted>
  <dcterms:created xsi:type="dcterms:W3CDTF">2015-09-22T11:55:46Z</dcterms:created>
  <dcterms:modified xsi:type="dcterms:W3CDTF">2016-03-07T15:46:36Z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0x010100632D0FD7D2EC4A41966F9B23650F68500200E5F7B4F6A2590B4B8A766B76FE060E58</vt:lpwstr>
  </property>
  <property fmtid="{D5CDD505-2E9C-101B-9397-08002B2CF9AE}" pid="3" name="_cx_SecurityMarkings">
    <vt:lpwstr>2;#Not Protectively Marked|59351c5f-b7fd-4a97-8559-c38b9b573e6f</vt:lpwstr>
  </property>
  <property fmtid="{D5CDD505-2E9C-101B-9397-08002B2CF9AE}" pid="4" name="Language1">
    <vt:lpwstr>1;#English|8f5ff656-5a7e-462f-b6ae-4a4400758434</vt:lpwstr>
  </property>
  <property fmtid="{D5CDD505-2E9C-101B-9397-08002B2CF9AE}" pid="5" name="Document_x0020_type">
    <vt:lpwstr/>
  </property>
  <property fmtid="{D5CDD505-2E9C-101B-9397-08002B2CF9AE}" pid="6" name="_cx_NationalCaveats">
    <vt:lpwstr/>
  </property>
  <property fmtid="{D5CDD505-2E9C-101B-9397-08002B2CF9AE}" pid="7" name="Document type">
    <vt:lpwstr/>
  </property>
</Properties>
</file>